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31B73-36AB-75EE-5F75-82044729D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DCD3EF-7C39-B149-AA5B-B77244AA6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D0DE86-B778-1170-25B1-75172E0F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91962A-8E0B-AE92-F26F-8FD2B4A8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A975C2-1B1F-4847-AC16-68302B9F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5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611092-43C7-3C0C-571F-793FB742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38A928-2F67-C8F5-5E5E-EC8102E4F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02DB12-96CD-17F2-6F8A-7E431875E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195ED1-A179-DB2B-5654-8B37D5CD7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F2A364-5FFB-0F97-077A-9E387CD2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77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F590C63-9143-8FFD-7C19-7337E0513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8BE96A-7ECF-65E9-5026-B9BF35D96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69947-0F09-6ABC-9626-6635F17C6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CCFD01-7014-3C9C-AD99-C9A0CC91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EB4520-6C29-16FA-BEFB-C4E9AFC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6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FABFC-2FC2-0928-AFFE-C1D16379B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14A521-5B18-62B0-E6A3-6001B2C0E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210FA9-AFA9-C648-0D8F-6ACEDE2E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5F40C0-78B3-71E4-4FB1-BB76C5259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A2FF77-EF9B-ED5E-B23E-8EEC8B66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96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6392D-CCC6-FD3A-F26F-748178956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4D8228-61C6-42AC-E986-D22540B0F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B46297-8010-5930-AF8E-040A8D39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D9707-7D9C-CEB1-AD01-8BF71DCA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306ADF-91FD-F758-2F4F-C9C7CA5A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78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65416B-FCCF-1F90-D6D5-ED157C325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13E0BC-5D38-3B3F-0B5C-CA095EE0B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AC370-3B3E-CDC8-0F72-E48A5DAE2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6C0BC-AF95-A0CB-69FB-37063BFF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4E2263-2387-AE8A-B789-0739FA0E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C6E908-6B9D-847C-405C-A79A16E1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40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E2599-33BB-C390-8419-7C92B6451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09D404-D02D-3C46-3CD4-59C08903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706F69-6D6B-122B-2B06-731313D53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FDD0DF1-9ABB-A8AA-DEE1-649CA5A43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5C991F-F4DA-1656-4CAF-435C37B094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EAE44B-9C01-66F8-0288-EBF17488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370DA60-F456-E925-9A52-B6E05937E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04AAFE9-BE1D-0D13-A987-0BF989037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4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85B1B5-BB5E-76B5-9D2D-659889001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2450AD-F64D-313C-917A-8E1DE5380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01BC88-8B44-F361-A43E-5B13E925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E9870E-AFA9-052B-5101-7861CECBF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8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3AB6629-BDDB-A969-E4BF-797BD641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69142F-DD04-5438-701C-B767D8DA9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8EE55E-4D93-9E67-1E45-3EB46196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76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CE9880-1DBF-381D-A039-73CF1C774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E92FA7-F315-AE23-055D-6CDE61201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E087F8-0AEE-F769-7EE9-DEA7E3840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1643DA-8FF5-491E-D90E-FF40F837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09E680-7937-A21F-55E9-F858A7E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107A24-BDBD-7AD2-405E-04EE2DC0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2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B28B1E-FB1D-D045-3E04-9AECF8C1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2BAB1C-9898-10DB-9AC9-229B5BECC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01FEB4-7613-5912-B514-751A64840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862549-7266-97CA-999E-C3F473E7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B9C61-CBD7-079E-5D28-D39C8B344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459FE3-4D48-A6C6-1868-16BFD006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91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C6BA65-4CA3-A20A-969B-07D554010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36144F-C638-713E-B615-957915A49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873F1C-7254-0904-F4C4-AD6B7C934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0BE7D-A17E-C545-9403-5E378BBF7B6F}" type="datetimeFigureOut"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27955-F09F-11A4-D90D-DDA3B342F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A621FC-F3E9-66D7-2469-9070EC3D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6565-5C53-404F-80A7-BA8B7E21B16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6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A5101D-EA05-BA30-3969-5F9253C87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5214"/>
            <a:ext cx="12192000" cy="1655762"/>
          </a:xfrm>
        </p:spPr>
        <p:txBody>
          <a:bodyPr anchor="ctr">
            <a:normAutofit/>
          </a:bodyPr>
          <a:lstStyle/>
          <a:p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第</a:t>
            </a:r>
            <a:r>
              <a:rPr lang="en-US" altLang="ja-JP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9</a:t>
            </a:r>
            <a:r>
              <a:rPr lang="en-US" altLang="ja-JP" sz="3600" b="1" dirty="0">
                <a:solidFill>
                  <a:srgbClr val="212529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2</a:t>
            </a:r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回（公社）日本口腔外科学会九州支部学術集会</a:t>
            </a:r>
            <a:br>
              <a:rPr lang="en-US" altLang="ja-JP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</a:br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利益相反（</a:t>
            </a:r>
            <a:r>
              <a:rPr lang="en-US" altLang="ja-JP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COI</a:t>
            </a:r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）開示</a:t>
            </a:r>
            <a:endParaRPr kumimoji="1" lang="ja-JP" altLang="en-US" sz="36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34F785-11A3-AB99-B9E3-D0B06059A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2179"/>
            <a:ext cx="9144000" cy="3155731"/>
          </a:xfrm>
        </p:spPr>
        <p:txBody>
          <a:bodyPr>
            <a:normAutofit/>
          </a:bodyPr>
          <a:lstStyle/>
          <a:p>
            <a:r>
              <a:rPr kumimoji="1" lang="en-US" altLang="ja-JP" sz="3600" dirty="0">
                <a:latin typeface="Meiryo" panose="020B0604030504040204" pitchFamily="34" charset="-128"/>
                <a:ea typeface="Meiryo" panose="020B0604030504040204" pitchFamily="34" charset="-128"/>
              </a:rPr>
              <a:t>2024</a:t>
            </a:r>
            <a: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kumimoji="1" lang="en-US" altLang="ja-JP" sz="3600" dirty="0">
                <a:latin typeface="Meiryo" panose="020B0604030504040204" pitchFamily="34" charset="-128"/>
                <a:ea typeface="Meiryo" panose="020B0604030504040204" pitchFamily="34" charset="-128"/>
              </a:rPr>
              <a:t>7</a:t>
            </a:r>
            <a: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3600" dirty="0">
                <a:latin typeface="Meiryo" panose="020B0604030504040204" pitchFamily="34" charset="-128"/>
                <a:ea typeface="Meiryo" panose="020B0604030504040204" pitchFamily="34" charset="-128"/>
              </a:rPr>
              <a:t>5</a:t>
            </a:r>
            <a: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  <a:t>日（土）</a:t>
            </a:r>
            <a:b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b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  <a:t>筆頭発表者氏名：○○　○○</a:t>
            </a:r>
            <a:b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b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  <a:t>本演題に関して、発表者の開示すべき</a:t>
            </a:r>
            <a:b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3600" dirty="0">
                <a:latin typeface="Meiryo" panose="020B0604030504040204" pitchFamily="34" charset="-128"/>
                <a:ea typeface="Meiryo" panose="020B0604030504040204" pitchFamily="34" charset="-128"/>
              </a:rPr>
              <a:t>利益相反状態はありません。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07226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5826A8-80E9-84E5-B802-EF1EF920597C}"/>
              </a:ext>
            </a:extLst>
          </p:cNvPr>
          <p:cNvSpPr/>
          <p:nvPr/>
        </p:nvSpPr>
        <p:spPr>
          <a:xfrm>
            <a:off x="0" y="4598658"/>
            <a:ext cx="12192000" cy="22593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DA5101D-EA05-BA30-3969-5F9253C87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5214"/>
            <a:ext cx="12192000" cy="1655762"/>
          </a:xfrm>
        </p:spPr>
        <p:txBody>
          <a:bodyPr anchor="ctr">
            <a:normAutofit/>
          </a:bodyPr>
          <a:lstStyle/>
          <a:p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第</a:t>
            </a:r>
            <a:r>
              <a:rPr lang="en-US" altLang="ja-JP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92</a:t>
            </a:r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回（公社）日本口腔外科学会九州支部学術集会</a:t>
            </a:r>
            <a:br>
              <a:rPr lang="en-US" altLang="ja-JP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</a:br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利益相反（</a:t>
            </a:r>
            <a:r>
              <a:rPr lang="en-US" altLang="ja-JP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COI</a:t>
            </a:r>
            <a:r>
              <a:rPr lang="ja-JP" altLang="en-US" sz="3600" b="1" i="0" dirty="0">
                <a:solidFill>
                  <a:srgbClr val="212529"/>
                </a:solidFill>
                <a:effectLst/>
                <a:latin typeface="メイリオ" panose="020B0604030504040204" pitchFamily="34" charset="-128"/>
                <a:ea typeface="メイリオ" panose="020B0604030504040204" pitchFamily="34" charset="-128"/>
              </a:rPr>
              <a:t>）開示</a:t>
            </a:r>
            <a:endParaRPr kumimoji="1" lang="ja-JP" altLang="en-US" sz="36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34F785-11A3-AB99-B9E3-D0B06059A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331" y="2139239"/>
            <a:ext cx="11487807" cy="12135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4B9CC75-07B7-5035-B15A-90F49946F76B}"/>
              </a:ext>
            </a:extLst>
          </p:cNvPr>
          <p:cNvSpPr txBox="1">
            <a:spLocks/>
          </p:cNvSpPr>
          <p:nvPr/>
        </p:nvSpPr>
        <p:spPr>
          <a:xfrm>
            <a:off x="336331" y="3795001"/>
            <a:ext cx="11487807" cy="593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本演題に関して、発表者の開示すべき利益相反状態は下記の通りです。</a:t>
            </a:r>
            <a:endParaRPr lang="ja-JP" altLang="en-US" sz="28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4807A4A-A4AD-3F71-34F5-9894C6CF33BB}"/>
              </a:ext>
            </a:extLst>
          </p:cNvPr>
          <p:cNvSpPr txBox="1">
            <a:spLocks/>
          </p:cNvSpPr>
          <p:nvPr/>
        </p:nvSpPr>
        <p:spPr>
          <a:xfrm>
            <a:off x="3168868" y="4745799"/>
            <a:ext cx="7325711" cy="20648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168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Meiryo</vt:lpstr>
      <vt:lpstr>Meiryo</vt:lpstr>
      <vt:lpstr>游ゴシック</vt:lpstr>
      <vt:lpstr>游ゴシック Light</vt:lpstr>
      <vt:lpstr>Arial</vt:lpstr>
      <vt:lpstr>Office テーマ</vt:lpstr>
      <vt:lpstr>第92回（公社）日本口腔外科学会九州支部学術集会 利益相反（COI）開示</vt:lpstr>
      <vt:lpstr>第92回（公社）日本口腔外科学会九州支部学術集会 利益相反（COI）開示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第91回（公社）日本口腔外科学会九州支部学術集会 利益相反（COI）開示</dc:title>
  <dc:creator>崎山哲央</dc:creator>
  <cp:lastModifiedBy>合島　怜央奈</cp:lastModifiedBy>
  <cp:revision>3</cp:revision>
  <dcterms:created xsi:type="dcterms:W3CDTF">2023-05-18T01:00:36Z</dcterms:created>
  <dcterms:modified xsi:type="dcterms:W3CDTF">2024-02-18T06:04:09Z</dcterms:modified>
</cp:coreProperties>
</file>