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0" d="100"/>
          <a:sy n="120" d="100"/>
        </p:scale>
        <p:origin x="1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331B73-36AB-75EE-5F75-82044729DE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6DCD3EF-7C39-B149-AA5B-B77244AA6B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D0DE86-B778-1170-25B1-75172E0F9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BE7D-A17E-C545-9403-5E378BBF7B6F}" type="datetimeFigureOut">
              <a:t>2024/2/18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91962A-8E0B-AE92-F26F-8FD2B4A80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A975C2-1B1F-4847-AC16-68302B9FC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E6565-5C53-404F-80A7-BA8B7E21B165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651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611092-43C7-3C0C-571F-793FB7423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638A928-2F67-C8F5-5E5E-EC8102E4FF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02DB12-96CD-17F2-6F8A-7E431875E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BE7D-A17E-C545-9403-5E378BBF7B6F}" type="datetimeFigureOut">
              <a:t>2024/2/18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195ED1-A179-DB2B-5654-8B37D5CD7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F2A364-5FFB-0F97-077A-9E387CD2D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E6565-5C53-404F-80A7-BA8B7E21B165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77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F590C63-9143-8FFD-7C19-7337E05130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D8BE96A-7ECF-65E9-5026-B9BF35D96B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769947-0F09-6ABC-9626-6635F17C6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BE7D-A17E-C545-9403-5E378BBF7B6F}" type="datetimeFigureOut">
              <a:t>2024/2/18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CCFD01-7014-3C9C-AD99-C9A0CC915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EB4520-6C29-16FA-BEFB-C4E9AFCFD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E6565-5C53-404F-80A7-BA8B7E21B165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6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EFABFC-2FC2-0928-AFFE-C1D16379B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E14A521-5B18-62B0-E6A3-6001B2C0E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210FA9-AFA9-C648-0D8F-6ACEDE2EE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BE7D-A17E-C545-9403-5E378BBF7B6F}" type="datetimeFigureOut">
              <a:t>2024/2/18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5F40C0-78B3-71E4-4FB1-BB76C5259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A2FF77-EF9B-ED5E-B23E-8EEC8B66A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E6565-5C53-404F-80A7-BA8B7E21B165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960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76392D-CCC6-FD3A-F26F-748178956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4D8228-61C6-42AC-E986-D22540B0FF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B46297-8010-5930-AF8E-040A8D39A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BE7D-A17E-C545-9403-5E378BBF7B6F}" type="datetimeFigureOut">
              <a:t>2024/2/18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DD9707-7D9C-CEB1-AD01-8BF71DCAB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306ADF-91FD-F758-2F4F-C9C7CA5A4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E6565-5C53-404F-80A7-BA8B7E21B165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8787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65416B-FCCF-1F90-D6D5-ED157C325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013E0BC-5D38-3B3F-0B5C-CA095EE0BE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92AC370-3B3E-CDC8-0F72-E48A5DAE23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7C6C0BC-AF95-A0CB-69FB-37063BFFE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BE7D-A17E-C545-9403-5E378BBF7B6F}" type="datetimeFigureOut">
              <a:t>2024/2/18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04E2263-2387-AE8A-B789-0739FA0E2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BC6E908-6B9D-847C-405C-A79A16E1C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E6565-5C53-404F-80A7-BA8B7E21B165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7405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FE2599-33BB-C390-8419-7C92B6451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509D404-D02D-3C46-3CD4-59C089031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4706F69-6D6B-122B-2B06-731313D530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FDD0DF1-9ABB-A8AA-DEE1-649CA5A433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45C991F-F4DA-1656-4CAF-435C37B094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FEAE44B-9C01-66F8-0288-EBF174886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BE7D-A17E-C545-9403-5E378BBF7B6F}" type="datetimeFigureOut">
              <a:t>2024/2/18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370DA60-F456-E925-9A52-B6E05937E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04AAFE9-BE1D-0D13-A987-0BF989037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E6565-5C53-404F-80A7-BA8B7E21B165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344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85B1B5-BB5E-76B5-9D2D-659889001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F2450AD-F64D-313C-917A-8E1DE5380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BE7D-A17E-C545-9403-5E378BBF7B6F}" type="datetimeFigureOut">
              <a:t>2024/2/18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101BC88-8B44-F361-A43E-5B13E9254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1E9870E-AFA9-052B-5101-7861CECBF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E6565-5C53-404F-80A7-BA8B7E21B165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78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3AB6629-BDDB-A969-E4BF-797BD6411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BE7D-A17E-C545-9403-5E378BBF7B6F}" type="datetimeFigureOut">
              <a:t>2024/2/18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569142F-DD04-5438-701C-B767D8DA9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08EE55E-4D93-9E67-1E45-3EB461963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E6565-5C53-404F-80A7-BA8B7E21B165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76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CE9880-1DBF-381D-A039-73CF1C774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E92FA7-F315-AE23-055D-6CDE61201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1E087F8-0AEE-F769-7EE9-DEA7E3840B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E1643DA-8FF5-491E-D90E-FF40F8371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BE7D-A17E-C545-9403-5E378BBF7B6F}" type="datetimeFigureOut">
              <a:t>2024/2/18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309E680-7937-A21F-55E9-F858A7E3D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2107A24-BDBD-7AD2-405E-04EE2DC05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E6565-5C53-404F-80A7-BA8B7E21B165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724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B28B1E-FB1D-D045-3E04-9AECF8C18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92BAB1C-9898-10DB-9AC9-229B5BECC5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C01FEB4-7613-5912-B514-751A64840B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C862549-7266-97CA-999E-C3F473E7C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0BE7D-A17E-C545-9403-5E378BBF7B6F}" type="datetimeFigureOut">
              <a:t>2024/2/18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7B9C61-CBD7-079E-5D28-D39C8B344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5459FE3-4D48-A6C6-1868-16BFD006E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E6565-5C53-404F-80A7-BA8B7E21B165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916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4C6BA65-4CA3-A20A-969B-07D554010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136144F-C638-713E-B615-957915A49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873F1C-7254-0904-F4C4-AD6B7C9347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0BE7D-A17E-C545-9403-5E378BBF7B6F}" type="datetimeFigureOut">
              <a:t>2024/2/18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327955-F09F-11A4-D90D-DDA3B342F2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A621FC-F3E9-66D7-2469-9070EC3DAB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E6565-5C53-404F-80A7-BA8B7E21B165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3969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A5101D-EA05-BA30-3969-5F9253C871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25214"/>
            <a:ext cx="12192000" cy="1655762"/>
          </a:xfrm>
        </p:spPr>
        <p:txBody>
          <a:bodyPr anchor="ctr">
            <a:normAutofit/>
          </a:bodyPr>
          <a:lstStyle/>
          <a:p>
            <a:r>
              <a:rPr lang="ja-JP" altLang="en-US" sz="3600" b="1" i="0" dirty="0">
                <a:solidFill>
                  <a:srgbClr val="212529"/>
                </a:solidFill>
                <a:effectLst/>
                <a:latin typeface="メイリオ" panose="020B0604030504040204" pitchFamily="34" charset="-128"/>
                <a:ea typeface="メイリオ" panose="020B0604030504040204" pitchFamily="34" charset="-128"/>
              </a:rPr>
              <a:t>第</a:t>
            </a:r>
            <a:r>
              <a:rPr lang="en-US" altLang="ja-JP" sz="3600" b="1" i="0" dirty="0">
                <a:solidFill>
                  <a:srgbClr val="212529"/>
                </a:solidFill>
                <a:effectLst/>
                <a:latin typeface="メイリオ" panose="020B0604030504040204" pitchFamily="34" charset="-128"/>
                <a:ea typeface="メイリオ" panose="020B0604030504040204" pitchFamily="34" charset="-128"/>
              </a:rPr>
              <a:t>9</a:t>
            </a:r>
            <a:r>
              <a:rPr lang="en-US" altLang="ja-JP" sz="3600" b="1" dirty="0">
                <a:solidFill>
                  <a:srgbClr val="212529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2</a:t>
            </a:r>
            <a:r>
              <a:rPr lang="ja-JP" altLang="en-US" sz="3600" b="1" i="0" dirty="0">
                <a:solidFill>
                  <a:srgbClr val="212529"/>
                </a:solidFill>
                <a:effectLst/>
                <a:latin typeface="メイリオ" panose="020B0604030504040204" pitchFamily="34" charset="-128"/>
                <a:ea typeface="メイリオ" panose="020B0604030504040204" pitchFamily="34" charset="-128"/>
              </a:rPr>
              <a:t>回（公社）日本口腔外科学会九州支部学術集会</a:t>
            </a:r>
            <a:br>
              <a:rPr lang="en-US" altLang="ja-JP" sz="3600" b="1" i="0" dirty="0">
                <a:solidFill>
                  <a:srgbClr val="212529"/>
                </a:solidFill>
                <a:effectLst/>
                <a:latin typeface="メイリオ" panose="020B0604030504040204" pitchFamily="34" charset="-128"/>
                <a:ea typeface="メイリオ" panose="020B0604030504040204" pitchFamily="34" charset="-128"/>
              </a:rPr>
            </a:br>
            <a:r>
              <a:rPr lang="ja-JP" altLang="en-US" sz="3600" b="1" i="0" dirty="0">
                <a:solidFill>
                  <a:srgbClr val="212529"/>
                </a:solidFill>
                <a:effectLst/>
                <a:latin typeface="メイリオ" panose="020B0604030504040204" pitchFamily="34" charset="-128"/>
                <a:ea typeface="メイリオ" panose="020B0604030504040204" pitchFamily="34" charset="-128"/>
              </a:rPr>
              <a:t>利益相反（</a:t>
            </a:r>
            <a:r>
              <a:rPr lang="en-US" altLang="ja-JP" sz="3600" b="1" i="0" dirty="0">
                <a:solidFill>
                  <a:srgbClr val="212529"/>
                </a:solidFill>
                <a:effectLst/>
                <a:latin typeface="メイリオ" panose="020B0604030504040204" pitchFamily="34" charset="-128"/>
                <a:ea typeface="メイリオ" panose="020B0604030504040204" pitchFamily="34" charset="-128"/>
              </a:rPr>
              <a:t>COI</a:t>
            </a:r>
            <a:r>
              <a:rPr lang="ja-JP" altLang="en-US" sz="3600" b="1" i="0" dirty="0">
                <a:solidFill>
                  <a:srgbClr val="212529"/>
                </a:solidFill>
                <a:effectLst/>
                <a:latin typeface="メイリオ" panose="020B0604030504040204" pitchFamily="34" charset="-128"/>
                <a:ea typeface="メイリオ" panose="020B0604030504040204" pitchFamily="34" charset="-128"/>
              </a:rPr>
              <a:t>）開示</a:t>
            </a:r>
            <a:endParaRPr kumimoji="1" lang="ja-JP" altLang="en-US" sz="3600" b="1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D34F785-11A3-AB99-B9E3-D0B06059AB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22179"/>
            <a:ext cx="9144000" cy="3155731"/>
          </a:xfrm>
        </p:spPr>
        <p:txBody>
          <a:bodyPr>
            <a:normAutofit/>
          </a:bodyPr>
          <a:lstStyle/>
          <a:p>
            <a:r>
              <a:rPr kumimoji="1" lang="en-US" altLang="ja-JP" sz="3600" dirty="0">
                <a:latin typeface="Meiryo" panose="020B0604030504040204" pitchFamily="34" charset="-128"/>
                <a:ea typeface="Meiryo" panose="020B0604030504040204" pitchFamily="34" charset="-128"/>
              </a:rPr>
              <a:t>2024</a:t>
            </a:r>
            <a:r>
              <a:rPr kumimoji="1" lang="ja-JP" altLang="en-US" sz="3600" dirty="0">
                <a:latin typeface="Meiryo" panose="020B0604030504040204" pitchFamily="34" charset="-128"/>
                <a:ea typeface="Meiryo" panose="020B0604030504040204" pitchFamily="34" charset="-128"/>
              </a:rPr>
              <a:t>年</a:t>
            </a:r>
            <a:r>
              <a:rPr kumimoji="1" lang="en-US" altLang="ja-JP" sz="3600" dirty="0">
                <a:latin typeface="Meiryo" panose="020B0604030504040204" pitchFamily="34" charset="-128"/>
                <a:ea typeface="Meiryo" panose="020B0604030504040204" pitchFamily="34" charset="-128"/>
              </a:rPr>
              <a:t>7</a:t>
            </a:r>
            <a:r>
              <a:rPr kumimoji="1" lang="ja-JP" altLang="en-US" sz="3600" dirty="0">
                <a:latin typeface="Meiryo" panose="020B0604030504040204" pitchFamily="34" charset="-128"/>
                <a:ea typeface="Meiryo" panose="020B0604030504040204" pitchFamily="34" charset="-128"/>
              </a:rPr>
              <a:t>月</a:t>
            </a:r>
            <a:r>
              <a:rPr kumimoji="1" lang="en-US" altLang="ja-JP" sz="3600" dirty="0">
                <a:latin typeface="Meiryo" panose="020B0604030504040204" pitchFamily="34" charset="-128"/>
                <a:ea typeface="Meiryo" panose="020B0604030504040204" pitchFamily="34" charset="-128"/>
              </a:rPr>
              <a:t>5</a:t>
            </a:r>
            <a:r>
              <a:rPr kumimoji="1" lang="ja-JP" altLang="en-US" sz="3600" dirty="0">
                <a:latin typeface="Meiryo" panose="020B0604030504040204" pitchFamily="34" charset="-128"/>
                <a:ea typeface="Meiryo" panose="020B0604030504040204" pitchFamily="34" charset="-128"/>
              </a:rPr>
              <a:t>日（土）</a:t>
            </a:r>
            <a:br>
              <a:rPr kumimoji="1" lang="ja-JP" altLang="en-US" sz="3600" dirty="0">
                <a:latin typeface="Meiryo" panose="020B0604030504040204" pitchFamily="34" charset="-128"/>
                <a:ea typeface="Meiryo" panose="020B0604030504040204" pitchFamily="34" charset="-128"/>
              </a:rPr>
            </a:br>
            <a:br>
              <a:rPr kumimoji="1" lang="ja-JP" altLang="en-US" sz="3600" dirty="0"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kumimoji="1" lang="ja-JP" altLang="en-US" sz="3600" dirty="0">
                <a:latin typeface="Meiryo" panose="020B0604030504040204" pitchFamily="34" charset="-128"/>
                <a:ea typeface="Meiryo" panose="020B0604030504040204" pitchFamily="34" charset="-128"/>
              </a:rPr>
              <a:t>筆頭発表者氏名：○○　○○</a:t>
            </a:r>
            <a:br>
              <a:rPr kumimoji="1" lang="ja-JP" altLang="en-US" sz="3600" dirty="0">
                <a:latin typeface="Meiryo" panose="020B0604030504040204" pitchFamily="34" charset="-128"/>
                <a:ea typeface="Meiryo" panose="020B0604030504040204" pitchFamily="34" charset="-128"/>
              </a:rPr>
            </a:br>
            <a:br>
              <a:rPr kumimoji="1" lang="ja-JP" altLang="en-US" sz="3600" dirty="0"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kumimoji="1" lang="ja-JP" altLang="en-US" sz="3600" dirty="0">
                <a:latin typeface="Meiryo" panose="020B0604030504040204" pitchFamily="34" charset="-128"/>
                <a:ea typeface="Meiryo" panose="020B0604030504040204" pitchFamily="34" charset="-128"/>
              </a:rPr>
              <a:t>本演題に関して、発表者の開示すべき</a:t>
            </a:r>
            <a:br>
              <a:rPr kumimoji="1" lang="ja-JP" altLang="en-US" sz="3600" dirty="0"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kumimoji="1" lang="ja-JP" altLang="en-US" sz="3600" dirty="0">
                <a:latin typeface="Meiryo" panose="020B0604030504040204" pitchFamily="34" charset="-128"/>
                <a:ea typeface="Meiryo" panose="020B0604030504040204" pitchFamily="34" charset="-128"/>
              </a:rPr>
              <a:t>利益相反状態はありません。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207226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95826A8-80E9-84E5-B802-EF1EF920597C}"/>
              </a:ext>
            </a:extLst>
          </p:cNvPr>
          <p:cNvSpPr/>
          <p:nvPr/>
        </p:nvSpPr>
        <p:spPr>
          <a:xfrm>
            <a:off x="0" y="4598658"/>
            <a:ext cx="12192000" cy="22593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DA5101D-EA05-BA30-3969-5F9253C871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25214"/>
            <a:ext cx="12192000" cy="1655762"/>
          </a:xfrm>
        </p:spPr>
        <p:txBody>
          <a:bodyPr anchor="ctr">
            <a:normAutofit/>
          </a:bodyPr>
          <a:lstStyle/>
          <a:p>
            <a:r>
              <a:rPr lang="ja-JP" altLang="en-US" sz="3600" b="1" i="0" dirty="0">
                <a:solidFill>
                  <a:srgbClr val="212529"/>
                </a:solidFill>
                <a:effectLst/>
                <a:latin typeface="メイリオ" panose="020B0604030504040204" pitchFamily="34" charset="-128"/>
                <a:ea typeface="メイリオ" panose="020B0604030504040204" pitchFamily="34" charset="-128"/>
              </a:rPr>
              <a:t>第</a:t>
            </a:r>
            <a:r>
              <a:rPr lang="en-US" altLang="ja-JP" sz="3600" b="1" i="0" dirty="0">
                <a:solidFill>
                  <a:srgbClr val="212529"/>
                </a:solidFill>
                <a:effectLst/>
                <a:latin typeface="メイリオ" panose="020B0604030504040204" pitchFamily="34" charset="-128"/>
                <a:ea typeface="メイリオ" panose="020B0604030504040204" pitchFamily="34" charset="-128"/>
              </a:rPr>
              <a:t>92</a:t>
            </a:r>
            <a:r>
              <a:rPr lang="ja-JP" altLang="en-US" sz="3600" b="1" i="0" dirty="0">
                <a:solidFill>
                  <a:srgbClr val="212529"/>
                </a:solidFill>
                <a:effectLst/>
                <a:latin typeface="メイリオ" panose="020B0604030504040204" pitchFamily="34" charset="-128"/>
                <a:ea typeface="メイリオ" panose="020B0604030504040204" pitchFamily="34" charset="-128"/>
              </a:rPr>
              <a:t>回（公社）日本口腔外科学会九州支部学術集会</a:t>
            </a:r>
            <a:br>
              <a:rPr lang="en-US" altLang="ja-JP" sz="3600" b="1" i="0" dirty="0">
                <a:solidFill>
                  <a:srgbClr val="212529"/>
                </a:solidFill>
                <a:effectLst/>
                <a:latin typeface="メイリオ" panose="020B0604030504040204" pitchFamily="34" charset="-128"/>
                <a:ea typeface="メイリオ" panose="020B0604030504040204" pitchFamily="34" charset="-128"/>
              </a:rPr>
            </a:br>
            <a:r>
              <a:rPr lang="ja-JP" altLang="en-US" sz="3600" b="1" i="0" dirty="0">
                <a:solidFill>
                  <a:srgbClr val="212529"/>
                </a:solidFill>
                <a:effectLst/>
                <a:latin typeface="メイリオ" panose="020B0604030504040204" pitchFamily="34" charset="-128"/>
                <a:ea typeface="メイリオ" panose="020B0604030504040204" pitchFamily="34" charset="-128"/>
              </a:rPr>
              <a:t>利益相反（</a:t>
            </a:r>
            <a:r>
              <a:rPr lang="en-US" altLang="ja-JP" sz="3600" b="1" i="0" dirty="0">
                <a:solidFill>
                  <a:srgbClr val="212529"/>
                </a:solidFill>
                <a:effectLst/>
                <a:latin typeface="メイリオ" panose="020B0604030504040204" pitchFamily="34" charset="-128"/>
                <a:ea typeface="メイリオ" panose="020B0604030504040204" pitchFamily="34" charset="-128"/>
              </a:rPr>
              <a:t>COI</a:t>
            </a:r>
            <a:r>
              <a:rPr lang="ja-JP" altLang="en-US" sz="3600" b="1" i="0" dirty="0">
                <a:solidFill>
                  <a:srgbClr val="212529"/>
                </a:solidFill>
                <a:effectLst/>
                <a:latin typeface="メイリオ" panose="020B0604030504040204" pitchFamily="34" charset="-128"/>
                <a:ea typeface="メイリオ" panose="020B0604030504040204" pitchFamily="34" charset="-128"/>
              </a:rPr>
              <a:t>）開示</a:t>
            </a:r>
            <a:endParaRPr kumimoji="1" lang="ja-JP" altLang="en-US" sz="3600" b="1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D34F785-11A3-AB99-B9E3-D0B06059AB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6331" y="2139239"/>
            <a:ext cx="11487807" cy="121356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日（土）</a:t>
            </a:r>
            <a:b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筆頭発表者氏名：○○　○○</a:t>
            </a:r>
            <a:endParaRPr kumimoji="1" lang="ja-JP" altLang="en-US" sz="2800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14B9CC75-07B7-5035-B15A-90F49946F76B}"/>
              </a:ext>
            </a:extLst>
          </p:cNvPr>
          <p:cNvSpPr txBox="1">
            <a:spLocks/>
          </p:cNvSpPr>
          <p:nvPr/>
        </p:nvSpPr>
        <p:spPr>
          <a:xfrm>
            <a:off x="336331" y="3795001"/>
            <a:ext cx="11487807" cy="5934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本演題に関して、発表者の開示すべき利益相反状態は下記の通りです。</a:t>
            </a:r>
            <a:endParaRPr lang="ja-JP" altLang="en-US" sz="280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5" name="字幕 2">
            <a:extLst>
              <a:ext uri="{FF2B5EF4-FFF2-40B4-BE49-F238E27FC236}">
                <a16:creationId xmlns:a16="http://schemas.microsoft.com/office/drawing/2014/main" id="{24807A4A-A4AD-3F71-34F5-9894C6CF33BB}"/>
              </a:ext>
            </a:extLst>
          </p:cNvPr>
          <p:cNvSpPr txBox="1">
            <a:spLocks/>
          </p:cNvSpPr>
          <p:nvPr/>
        </p:nvSpPr>
        <p:spPr>
          <a:xfrm>
            <a:off x="3168868" y="4745799"/>
            <a:ext cx="7325711" cy="20648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・該当者氏名：○○　○○</a:t>
            </a:r>
            <a:b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・該当事項：金額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企業、組織や団体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・報酬額：○万円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(○○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製薬株式会社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・講演料：○万円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(○○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医療機器株式会社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・奨学寄附金：○万円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(○○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株式会社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619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168</Words>
  <Application>Microsoft Office PowerPoint</Application>
  <PresentationFormat>ワイド画面</PresentationFormat>
  <Paragraphs>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Meiryo</vt:lpstr>
      <vt:lpstr>Meiryo</vt:lpstr>
      <vt:lpstr>游ゴシック</vt:lpstr>
      <vt:lpstr>游ゴシック Light</vt:lpstr>
      <vt:lpstr>Arial</vt:lpstr>
      <vt:lpstr>Office テーマ</vt:lpstr>
      <vt:lpstr>第92回（公社）日本口腔外科学会九州支部学術集会 利益相反（COI）開示</vt:lpstr>
      <vt:lpstr>第92回（公社）日本口腔外科学会九州支部学術集会 利益相反（COI）開示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第91回（公社）日本口腔外科学会九州支部学術集会 利益相反（COI）開示</dc:title>
  <dc:creator>崎山哲央</dc:creator>
  <cp:lastModifiedBy>合島　怜央奈</cp:lastModifiedBy>
  <cp:revision>3</cp:revision>
  <dcterms:created xsi:type="dcterms:W3CDTF">2023-05-18T01:00:36Z</dcterms:created>
  <dcterms:modified xsi:type="dcterms:W3CDTF">2024-02-18T06:04:09Z</dcterms:modified>
</cp:coreProperties>
</file>